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1" r:id="rId5"/>
    <p:sldId id="270" r:id="rId6"/>
    <p:sldId id="272" r:id="rId7"/>
    <p:sldId id="274" r:id="rId8"/>
    <p:sldId id="281" r:id="rId9"/>
    <p:sldId id="277" r:id="rId10"/>
    <p:sldId id="275" r:id="rId11"/>
    <p:sldId id="280" r:id="rId12"/>
    <p:sldId id="278" r:id="rId13"/>
    <p:sldId id="276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f6269c6191d6db8d05a9d9535cb61d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51998"/>
          <a:stretch/>
        </p:blipFill>
        <p:spPr bwMode="auto">
          <a:xfrm>
            <a:off x="145774" y="370114"/>
            <a:ext cx="8752368" cy="57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1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0209210913d2de5f04b0f795a63c3f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4"/>
          <a:stretch/>
        </p:blipFill>
        <p:spPr bwMode="auto">
          <a:xfrm>
            <a:off x="182868" y="518954"/>
            <a:ext cx="8961132" cy="42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1573389268_shkolnye-prinadlezh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04800" y="558800"/>
            <a:ext cx="8549446" cy="57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9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573389268_shkolnye-prinadlezh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83568" y="558799"/>
            <a:ext cx="8155632" cy="54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4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573389268_shkolnye-prinadlezh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2" r="50000" b="24968"/>
          <a:stretch/>
        </p:blipFill>
        <p:spPr bwMode="auto">
          <a:xfrm>
            <a:off x="271399" y="332656"/>
            <a:ext cx="85096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3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f6269c6191d6db8d05a9d9535cb61d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46576" r="1851" b="7572"/>
          <a:stretch/>
        </p:blipFill>
        <p:spPr bwMode="auto">
          <a:xfrm>
            <a:off x="467544" y="312402"/>
            <a:ext cx="8283642" cy="55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7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4460" r="15128" b="50159"/>
          <a:stretch/>
        </p:blipFill>
        <p:spPr bwMode="auto">
          <a:xfrm>
            <a:off x="99968" y="476672"/>
            <a:ext cx="8947290" cy="58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0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47995" r="15128" b="6360"/>
          <a:stretch/>
        </p:blipFill>
        <p:spPr bwMode="auto">
          <a:xfrm>
            <a:off x="249023" y="476672"/>
            <a:ext cx="8833763" cy="58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8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posud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6"/>
          <a:stretch/>
        </p:blipFill>
        <p:spPr bwMode="auto">
          <a:xfrm>
            <a:off x="323528" y="291568"/>
            <a:ext cx="8285905" cy="24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posud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5" b="31370"/>
          <a:stretch/>
        </p:blipFill>
        <p:spPr bwMode="auto">
          <a:xfrm>
            <a:off x="310512" y="2996952"/>
            <a:ext cx="83223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osud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9" b="4330"/>
          <a:stretch/>
        </p:blipFill>
        <p:spPr bwMode="auto">
          <a:xfrm>
            <a:off x="323528" y="188640"/>
            <a:ext cx="8405024" cy="27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76"/>
          <a:stretch/>
        </p:blipFill>
        <p:spPr bwMode="auto">
          <a:xfrm>
            <a:off x="323528" y="3356992"/>
            <a:ext cx="86610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1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7"/>
          <a:stretch/>
        </p:blipFill>
        <p:spPr bwMode="auto">
          <a:xfrm>
            <a:off x="107504" y="476672"/>
            <a:ext cx="88343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8694" r="3143" b="70833"/>
          <a:stretch/>
        </p:blipFill>
        <p:spPr bwMode="auto">
          <a:xfrm>
            <a:off x="107504" y="188640"/>
            <a:ext cx="8788020" cy="23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6613" r="3143" b="44122"/>
          <a:stretch/>
        </p:blipFill>
        <p:spPr bwMode="auto">
          <a:xfrm>
            <a:off x="243773" y="2880522"/>
            <a:ext cx="8659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63551" r="3143" b="16857"/>
          <a:stretch/>
        </p:blipFill>
        <p:spPr bwMode="auto">
          <a:xfrm>
            <a:off x="323528" y="260648"/>
            <a:ext cx="85149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0209210913d2de5f04b0f795a63c3fd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44"/>
          <a:stretch/>
        </p:blipFill>
        <p:spPr bwMode="auto">
          <a:xfrm>
            <a:off x="323528" y="2924944"/>
            <a:ext cx="86233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46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cp:lastPrinted>2023-01-16T07:14:21Z</cp:lastPrinted>
  <dcterms:created xsi:type="dcterms:W3CDTF">2023-01-16T04:08:01Z</dcterms:created>
  <dcterms:modified xsi:type="dcterms:W3CDTF">2023-02-06T08:20:15Z</dcterms:modified>
</cp:coreProperties>
</file>